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2327D1-CDB8-3BDC-D5B8-B5D02CE4C7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90D1E48-C9E8-B5B2-8A47-73E6990557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38EB074-93B9-4969-CA35-4FACD105D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9082-FAFE-46A4-816F-1CFF657AA2F1}" type="datetimeFigureOut">
              <a:rPr lang="nl-BE" smtClean="0"/>
              <a:t>13/03/2024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8BCE328-E811-9CFE-39F0-E658C9954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0DECD56-D401-262A-B2F4-C0B72D64A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00314-9767-4CFB-A6E4-103863B08C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50236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A30E91-7AC2-A4A5-5051-22E951CAD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9648FC2-6BB8-4C42-555E-27B903CF6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04208D8-391E-28EF-8872-A27941362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9082-FAFE-46A4-816F-1CFF657AA2F1}" type="datetimeFigureOut">
              <a:rPr lang="nl-BE" smtClean="0"/>
              <a:t>13/03/2024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8978894-FBA1-DB47-B182-40BB5E417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CA87401-41A6-798F-CFE0-5039D2184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00314-9767-4CFB-A6E4-103863B08C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67690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78FADB8A-DD81-E3CA-3FDA-3E78423EC3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1F8E6D1-3F8C-CEB0-07E2-A6371308C2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CE54435-6E1A-3057-A49C-EFABF1B4E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9082-FAFE-46A4-816F-1CFF657AA2F1}" type="datetimeFigureOut">
              <a:rPr lang="nl-BE" smtClean="0"/>
              <a:t>13/03/2024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00ADC76-8842-A7F1-AD9C-942229EFF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A9BAC60-34C6-150B-9485-F8B0E7D23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00314-9767-4CFB-A6E4-103863B08C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56340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11A2A4-6627-61F1-229C-006AA89D5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2299B73-6C27-3233-143B-237DC24255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826DE31-C0BC-254F-A28F-9B2DE9C95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9082-FAFE-46A4-816F-1CFF657AA2F1}" type="datetimeFigureOut">
              <a:rPr lang="nl-BE" smtClean="0"/>
              <a:t>13/03/2024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B4D823-D9BE-0C80-338E-261ACC66F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589979B-95F0-A524-424B-49B974718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00314-9767-4CFB-A6E4-103863B08C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66671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4F4026-98A3-FC9B-B51A-C9962C8DD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C854AAC-B03D-572F-676B-EC5932021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43ADA88-85E8-7325-097D-E5A20BF76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9082-FAFE-46A4-816F-1CFF657AA2F1}" type="datetimeFigureOut">
              <a:rPr lang="nl-BE" smtClean="0"/>
              <a:t>13/03/2024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470827E-FFF4-7BD1-CDD0-56C7EE81D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0323330-000A-246A-E0B0-D3B9315A8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00314-9767-4CFB-A6E4-103863B08C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32099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532188-8FB7-F0F2-3BDA-48B6ED42D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4017762-8564-441D-D6D4-12542F948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DE18224-A933-B05B-897C-C3632DFE03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1056282-8C9F-FFCF-D2CF-1472C8D39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9082-FAFE-46A4-816F-1CFF657AA2F1}" type="datetimeFigureOut">
              <a:rPr lang="nl-BE" smtClean="0"/>
              <a:t>13/03/2024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5054B18-D834-5AF7-345F-A9CC85DEA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5D49F98-4C87-00C9-D892-F7457B976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00314-9767-4CFB-A6E4-103863B08C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0879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6D9D6E-AE9A-879D-74F9-CCF8E722F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F8C4E39-BE7E-F2EA-8416-1D603A76A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8A45385-C211-769B-0E4B-C004CC399F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AAE16DA-944D-3869-0981-444C3F42AD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2598128C-45C4-EE2E-0DCB-103EC74B77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62FD05DA-E8FF-EFB4-68D7-89B7F1570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9082-FAFE-46A4-816F-1CFF657AA2F1}" type="datetimeFigureOut">
              <a:rPr lang="nl-BE" smtClean="0"/>
              <a:t>13/03/2024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D020BA6F-99E8-F97F-66D6-8CE4E98F3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7CE204F-1C17-79E3-9373-D7875409C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00314-9767-4CFB-A6E4-103863B08C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03583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1857D0-366E-774F-0D9F-3565F2B5E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4EF93C8-FA63-79F5-0844-C94947D51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9082-FAFE-46A4-816F-1CFF657AA2F1}" type="datetimeFigureOut">
              <a:rPr lang="nl-BE" smtClean="0"/>
              <a:t>13/03/2024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9E70244-0513-0BEE-313C-11D6DBFF9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41299B8-EAF3-6A50-CA86-6761898AF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00314-9767-4CFB-A6E4-103863B08C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71660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BEC423E7-79A5-93A5-4CC9-0A08050AE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9082-FAFE-46A4-816F-1CFF657AA2F1}" type="datetimeFigureOut">
              <a:rPr lang="nl-BE" smtClean="0"/>
              <a:t>13/03/2024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23B264D-D134-2A33-85A8-0E96D2A39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17F777F-7236-2657-CF83-AA28F5A23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00314-9767-4CFB-A6E4-103863B08C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03582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3FB0F-8EDD-DE17-A2D1-A0984AD58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4EC6341-213E-B115-74D1-6D35CD424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62140E7-FCEC-4FB9-2893-83FBBD79E8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B26E27F-C82C-3A60-D262-195D6BE1C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9082-FAFE-46A4-816F-1CFF657AA2F1}" type="datetimeFigureOut">
              <a:rPr lang="nl-BE" smtClean="0"/>
              <a:t>13/03/2024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0ED06F4-27E0-CA42-C703-B496127B9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D77CF08-DEE9-1A15-30E2-3CA1163D9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00314-9767-4CFB-A6E4-103863B08C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89457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7DBBF7-5FAA-77B1-FC5A-0FE91BF6F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58D10525-CFD9-1F96-01CC-5716649240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7FE40A5-6EF3-273A-E622-FCADFB86C4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F0257C6-261B-CE7C-1FA7-47F49C125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9082-FAFE-46A4-816F-1CFF657AA2F1}" type="datetimeFigureOut">
              <a:rPr lang="nl-BE" smtClean="0"/>
              <a:t>13/03/2024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19FA781-88C8-B16F-7BFF-A064BE556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7BFA0AF-1BCB-D508-4927-6B9DC589D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00314-9767-4CFB-A6E4-103863B08C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63592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8F5D43F4-3643-CC2F-519A-96F0C065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0C2D63D-893D-8058-4711-5B91F7A0F5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1B28FC9-C9B6-1245-4DF3-2284DFD310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E9082-FAFE-46A4-816F-1CFF657AA2F1}" type="datetimeFigureOut">
              <a:rPr lang="nl-BE" smtClean="0"/>
              <a:t>13/03/2024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C329784-1A7B-6002-A14E-E571626F07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13310D1-01BF-6393-342F-9673975DF9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00314-9767-4CFB-A6E4-103863B08C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89574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7C80C3-CC30-C63E-FBA8-E5D294BA94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2529"/>
            <a:ext cx="9144000" cy="914399"/>
          </a:xfrm>
        </p:spPr>
        <p:txBody>
          <a:bodyPr>
            <a:normAutofit fontScale="90000"/>
          </a:bodyPr>
          <a:lstStyle/>
          <a:p>
            <a:r>
              <a:rPr lang="nl-BE" dirty="0"/>
              <a:t>De fiets van opa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064FACE-7DC7-7FDA-88F2-6FCE651F81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319" y="1086927"/>
            <a:ext cx="8867775" cy="533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380887"/>
      </p:ext>
    </p:extLst>
  </p:cSld>
  <p:clrMapOvr>
    <a:masterClrMapping/>
  </p:clrMapOvr>
  <p:transition spd="med" advTm="10000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7F096D-34C4-1699-6C96-5BD7CE22F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8452"/>
          </a:xfrm>
        </p:spPr>
        <p:txBody>
          <a:bodyPr/>
          <a:lstStyle/>
          <a:p>
            <a:pPr algn="ctr"/>
            <a:r>
              <a:rPr lang="nl-BE" dirty="0"/>
              <a:t>De hond van oma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9AD8CB0-6A04-6F4D-77C3-BAAEB322B3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575" y="1233578"/>
            <a:ext cx="45148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749932"/>
      </p:ext>
    </p:extLst>
  </p:cSld>
  <p:clrMapOvr>
    <a:masterClrMapping/>
  </p:clrMapOvr>
  <p:transition spd="med" advTm="5000">
    <p:pull/>
  </p:transition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8</Words>
  <Application>Microsoft Office PowerPoint</Application>
  <PresentationFormat>Breedbeeld</PresentationFormat>
  <Paragraphs>2</Paragraphs>
  <Slides>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Kantoorthema</vt:lpstr>
      <vt:lpstr>De fiets van opa</vt:lpstr>
      <vt:lpstr>De hond van oma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 fiets van opa</dc:title>
  <dc:creator>Philiep Goderis</dc:creator>
  <cp:lastModifiedBy>Philiep Goderis</cp:lastModifiedBy>
  <cp:revision>18</cp:revision>
  <dcterms:created xsi:type="dcterms:W3CDTF">2024-03-13T16:14:33Z</dcterms:created>
  <dcterms:modified xsi:type="dcterms:W3CDTF">2024-03-13T16:43:05Z</dcterms:modified>
</cp:coreProperties>
</file>